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60" r:id="rId4"/>
    <p:sldId id="262" r:id="rId5"/>
    <p:sldId id="257" r:id="rId6"/>
    <p:sldId id="258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5/23/2020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04949" y="5047222"/>
            <a:ext cx="7772400" cy="1463040"/>
          </a:xfrm>
        </p:spPr>
        <p:txBody>
          <a:bodyPr>
            <a:noAutofit/>
          </a:bodyPr>
          <a:lstStyle/>
          <a:p>
            <a:pPr algn="ctr"/>
            <a:r>
              <a:rPr lang="pl-PL" sz="4800" b="1" dirty="0" smtClean="0"/>
              <a:t>Ćwiczenia gimnastyczne doskonalące zwinność i zręczność</a:t>
            </a:r>
            <a:endParaRPr lang="pl-PL" sz="4800" b="1" dirty="0"/>
          </a:p>
        </p:txBody>
      </p:sp>
    </p:spTree>
    <p:extLst>
      <p:ext uri="{BB962C8B-B14F-4D97-AF65-F5344CB8AC3E}">
        <p14:creationId xmlns:p14="http://schemas.microsoft.com/office/powerpoint/2010/main" val="4146110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363763" y="1441269"/>
            <a:ext cx="9720073" cy="4767944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 rzuty małymi piłeczkami </a:t>
            </a:r>
            <a:r>
              <a:rPr lang="pl-PL" dirty="0" smtClean="0"/>
              <a:t>– </a:t>
            </a:r>
            <a:r>
              <a:rPr lang="pl-PL" dirty="0"/>
              <a:t>oburącz w górę, jednorącz w </a:t>
            </a:r>
            <a:r>
              <a:rPr lang="pl-PL" dirty="0" smtClean="0"/>
              <a:t>górę do celu,</a:t>
            </a:r>
          </a:p>
          <a:p>
            <a:pPr>
              <a:buFont typeface="Wingdings" panose="05000000000000000000" pitchFamily="2" charset="2"/>
              <a:buChar char="q"/>
            </a:pPr>
            <a:endParaRPr lang="pl-PL" dirty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 smtClean="0"/>
              <a:t> rzuty </a:t>
            </a:r>
            <a:r>
              <a:rPr lang="pl-PL" dirty="0"/>
              <a:t>w/w przyborami na odległość np. wyznaczoną sznurkiem </a:t>
            </a:r>
            <a:r>
              <a:rPr lang="pl-PL" dirty="0" smtClean="0"/>
              <a:t>linii,</a:t>
            </a:r>
          </a:p>
          <a:p>
            <a:pPr>
              <a:buFont typeface="Wingdings" panose="05000000000000000000" pitchFamily="2" charset="2"/>
              <a:buChar char="q"/>
            </a:pPr>
            <a:endParaRPr lang="pl-PL" dirty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 smtClean="0"/>
              <a:t>rzuty </a:t>
            </a:r>
            <a:r>
              <a:rPr lang="pl-PL" dirty="0"/>
              <a:t>małymi przyborami jednorącz ,</a:t>
            </a:r>
            <a:r>
              <a:rPr lang="pl-PL" dirty="0" err="1"/>
              <a:t>naprzemian</a:t>
            </a:r>
            <a:r>
              <a:rPr lang="pl-PL" dirty="0"/>
              <a:t> </a:t>
            </a:r>
            <a:r>
              <a:rPr lang="pl-PL" dirty="0" err="1"/>
              <a:t>rącz</a:t>
            </a:r>
            <a:r>
              <a:rPr lang="pl-PL" dirty="0"/>
              <a:t> </a:t>
            </a:r>
            <a:r>
              <a:rPr lang="pl-PL" dirty="0" smtClean="0"/>
              <a:t>w górę do współćwiczącego</a:t>
            </a:r>
          </a:p>
          <a:p>
            <a:pPr marL="0" indent="0">
              <a:buNone/>
            </a:pPr>
            <a:r>
              <a:rPr lang="pl-PL" dirty="0"/>
              <a:t/>
            </a:r>
            <a:br>
              <a:rPr lang="pl-PL" dirty="0"/>
            </a:br>
            <a:r>
              <a:rPr lang="pl-PL" dirty="0"/>
              <a:t>– rzuty naprzemienne do współćwiczącego na </a:t>
            </a:r>
            <a:r>
              <a:rPr lang="pl-PL" dirty="0" smtClean="0"/>
              <a:t>sygnał (równocześnie)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– rzuty pod uniesiona nogą z jednoczesnym chwytem przyboru przed upadkiem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10557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Przewroty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Przewroty</a:t>
            </a:r>
            <a:r>
              <a:rPr lang="pl-PL" dirty="0" smtClean="0"/>
              <a:t>:</a:t>
            </a:r>
          </a:p>
          <a:p>
            <a:endParaRPr lang="pl-PL" dirty="0" smtClean="0"/>
          </a:p>
          <a:p>
            <a:r>
              <a:rPr lang="pl-PL" dirty="0" smtClean="0"/>
              <a:t>- w </a:t>
            </a:r>
            <a:r>
              <a:rPr lang="pl-PL" dirty="0"/>
              <a:t>tył </a:t>
            </a:r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r>
              <a:rPr lang="pl-PL" dirty="0"/>
              <a:t>-</a:t>
            </a:r>
            <a:r>
              <a:rPr lang="pl-PL" dirty="0" smtClean="0"/>
              <a:t> </a:t>
            </a:r>
            <a:r>
              <a:rPr lang="pl-PL" dirty="0"/>
              <a:t>w </a:t>
            </a:r>
            <a:r>
              <a:rPr lang="pl-PL" dirty="0" smtClean="0"/>
              <a:t>przód</a:t>
            </a:r>
            <a:endParaRPr lang="pl-PL" dirty="0"/>
          </a:p>
        </p:txBody>
      </p:sp>
      <p:sp>
        <p:nvSpPr>
          <p:cNvPr id="4" name="Nawias klamrowy zamykający 3"/>
          <p:cNvSpPr/>
          <p:nvPr/>
        </p:nvSpPr>
        <p:spPr>
          <a:xfrm>
            <a:off x="3535163" y="3100250"/>
            <a:ext cx="600892" cy="203780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4537166" y="3701141"/>
            <a:ext cx="3474720" cy="8360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Z przysiadu, klęku, leżenia do różnych pozycji końcowych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1501" y="4387541"/>
            <a:ext cx="2686050" cy="1704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501" y="1395275"/>
            <a:ext cx="2686050" cy="1704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54067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80585" y="696687"/>
            <a:ext cx="10540855" cy="6039394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pl-PL" dirty="0" smtClean="0"/>
              <a:t> bieg </a:t>
            </a:r>
            <a:r>
              <a:rPr lang="pl-PL" dirty="0"/>
              <a:t>na czworakach w przód , w tył, </a:t>
            </a:r>
            <a:r>
              <a:rPr lang="pl-PL" dirty="0" smtClean="0"/>
              <a:t>bokiem</a:t>
            </a:r>
          </a:p>
          <a:p>
            <a:pPr marL="0" indent="0">
              <a:buNone/>
            </a:pPr>
            <a:endParaRPr lang="pl-PL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 smtClean="0"/>
              <a:t> z </a:t>
            </a:r>
            <a:r>
              <a:rPr lang="pl-PL" dirty="0"/>
              <a:t>leżenia tyłem szybkie przejście do leżenia </a:t>
            </a:r>
            <a:r>
              <a:rPr lang="pl-PL" dirty="0" smtClean="0"/>
              <a:t>przodem (turlanie)</a:t>
            </a:r>
          </a:p>
          <a:p>
            <a:pPr marL="0" indent="0">
              <a:buNone/>
            </a:pPr>
            <a:endParaRPr lang="pl-PL" dirty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 smtClean="0"/>
              <a:t>z </a:t>
            </a:r>
            <a:r>
              <a:rPr lang="pl-PL" dirty="0"/>
              <a:t>leżenia tyłem szybkie </a:t>
            </a:r>
            <a:r>
              <a:rPr lang="pl-PL" dirty="0" smtClean="0"/>
              <a:t>wstanie</a:t>
            </a:r>
          </a:p>
          <a:p>
            <a:pPr marL="0" indent="0">
              <a:buNone/>
            </a:pPr>
            <a:endParaRPr lang="pl-PL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 smtClean="0"/>
              <a:t>z </a:t>
            </a:r>
            <a:r>
              <a:rPr lang="pl-PL" dirty="0"/>
              <a:t>leżenia tyłem wykonanie „scyzoryka”(wykonanie siadu z jednoczesnym </a:t>
            </a:r>
            <a:r>
              <a:rPr lang="pl-PL" dirty="0" smtClean="0"/>
              <a:t> uniesieniem nóg)</a:t>
            </a:r>
          </a:p>
          <a:p>
            <a:pPr marL="0" indent="0">
              <a:buNone/>
            </a:pPr>
            <a:endParaRPr lang="pl-PL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 smtClean="0"/>
              <a:t>szybkie </a:t>
            </a:r>
            <a:r>
              <a:rPr lang="pl-PL" dirty="0"/>
              <a:t>przejście nad i pod </a:t>
            </a:r>
            <a:r>
              <a:rPr lang="pl-PL" dirty="0" smtClean="0"/>
              <a:t>przeszkodą(rozciągniętym sznurkiem)</a:t>
            </a:r>
          </a:p>
          <a:p>
            <a:pPr marL="0" indent="0">
              <a:buNone/>
            </a:pPr>
            <a:endParaRPr lang="pl-PL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 smtClean="0"/>
              <a:t> szybkie </a:t>
            </a:r>
            <a:r>
              <a:rPr lang="pl-PL" dirty="0"/>
              <a:t>przejście pod współćwiczącym stojącym w rozkroku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19358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Biegi w parach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pl-PL" dirty="0" smtClean="0"/>
              <a:t> Jedna </a:t>
            </a:r>
            <a:r>
              <a:rPr lang="pl-PL" dirty="0"/>
              <a:t>osoba z pary biegnie po całej sali/boisku, zmieniając często kierunki </a:t>
            </a:r>
            <a:r>
              <a:rPr lang="pl-PL" dirty="0" smtClean="0"/>
              <a:t>biegu.</a:t>
            </a:r>
          </a:p>
          <a:p>
            <a:pPr>
              <a:buFont typeface="Wingdings" panose="05000000000000000000" pitchFamily="2" charset="2"/>
              <a:buChar char="q"/>
            </a:pPr>
            <a:endParaRPr lang="pl-PL" dirty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 smtClean="0"/>
              <a:t>Druga </a:t>
            </a:r>
            <a:r>
              <a:rPr lang="pl-PL" dirty="0"/>
              <a:t>stara się poruszać torem biegu pierwszej. </a:t>
            </a:r>
            <a:endParaRPr lang="pl-PL" dirty="0" smtClean="0"/>
          </a:p>
          <a:p>
            <a:pPr>
              <a:buFont typeface="Wingdings" panose="05000000000000000000" pitchFamily="2" charset="2"/>
              <a:buChar char="q"/>
            </a:pPr>
            <a:endParaRPr lang="pl-PL" dirty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 smtClean="0"/>
              <a:t>Po </a:t>
            </a:r>
            <a:r>
              <a:rPr lang="pl-PL" dirty="0"/>
              <a:t>minucie zmiana w parze</a:t>
            </a:r>
            <a:r>
              <a:rPr lang="pl-PL" dirty="0" smtClean="0"/>
              <a:t>.</a:t>
            </a:r>
          </a:p>
          <a:p>
            <a:pPr>
              <a:buFont typeface="Wingdings" panose="05000000000000000000" pitchFamily="2" charset="2"/>
              <a:buChar char="q"/>
            </a:pPr>
            <a:endParaRPr lang="pl-PL" dirty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 smtClean="0"/>
              <a:t> </a:t>
            </a:r>
            <a:r>
              <a:rPr lang="pl-PL" dirty="0"/>
              <a:t>Po kolejnej minucie zmiana par.</a:t>
            </a:r>
          </a:p>
        </p:txBody>
      </p:sp>
    </p:spTree>
    <p:extLst>
      <p:ext uri="{BB962C8B-B14F-4D97-AF65-F5344CB8AC3E}">
        <p14:creationId xmlns:p14="http://schemas.microsoft.com/office/powerpoint/2010/main" val="12334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Zabawa „Berek tornado”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24128" y="2285999"/>
            <a:ext cx="10070592" cy="4158343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pl-PL" dirty="0" smtClean="0"/>
              <a:t> Uczniowie </a:t>
            </a:r>
            <a:r>
              <a:rPr lang="pl-PL" dirty="0"/>
              <a:t>dobierają się w piątki lub szóstki. </a:t>
            </a: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/>
              <a:t> </a:t>
            </a:r>
            <a:r>
              <a:rPr lang="pl-PL" dirty="0" smtClean="0"/>
              <a:t>Jedna </a:t>
            </a:r>
            <a:r>
              <a:rPr lang="pl-PL" dirty="0"/>
              <a:t>z osób będzie berkiem. </a:t>
            </a:r>
            <a:endParaRPr lang="pl-PL" dirty="0" smtClean="0"/>
          </a:p>
          <a:p>
            <a:pPr marL="0" indent="0">
              <a:buNone/>
            </a:pPr>
            <a:endParaRPr lang="pl-PL" dirty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 smtClean="0"/>
              <a:t>Pozostałe </a:t>
            </a:r>
            <a:r>
              <a:rPr lang="pl-PL" dirty="0"/>
              <a:t>osoby chwytają się za barki, tworząc małe koło. </a:t>
            </a: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 smtClean="0"/>
              <a:t>Berek </a:t>
            </a:r>
            <a:r>
              <a:rPr lang="pl-PL" dirty="0"/>
              <a:t>ma za zadanie złapać konkretną osobę w kole (wyznaczamy ją przed startem zabawy). </a:t>
            </a:r>
            <a:endParaRPr lang="pl-PL" dirty="0" smtClean="0"/>
          </a:p>
          <a:p>
            <a:pPr marL="0" indent="0">
              <a:buNone/>
            </a:pPr>
            <a:endParaRPr lang="pl-PL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pl-PL" dirty="0" smtClean="0"/>
              <a:t>Utworzone </a:t>
            </a:r>
            <a:r>
              <a:rPr lang="pl-PL" dirty="0"/>
              <a:t>koło ma poruszać się tak, aby uniemożliwić berkowi wykonanie </a:t>
            </a:r>
            <a:r>
              <a:rPr lang="pl-PL" dirty="0" smtClean="0"/>
              <a:t>zadania.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12903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24128" y="242098"/>
            <a:ext cx="9720072" cy="1499616"/>
          </a:xfrm>
        </p:spPr>
        <p:txBody>
          <a:bodyPr/>
          <a:lstStyle/>
          <a:p>
            <a:pPr algn="ctr"/>
            <a:r>
              <a:rPr lang="pl-PL" b="1" dirty="0"/>
              <a:t>„Bieg wahadłowy”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24128" y="1741714"/>
            <a:ext cx="9720073" cy="4963886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pl-PL" dirty="0" smtClean="0"/>
              <a:t> Na </a:t>
            </a:r>
            <a:r>
              <a:rPr lang="pl-PL" dirty="0"/>
              <a:t>terenie zabawy wyznaczamy 4-5 linii, które stanowią wyznaczniki do </a:t>
            </a:r>
            <a:r>
              <a:rPr lang="pl-PL" dirty="0" smtClean="0"/>
              <a:t>biegu.</a:t>
            </a:r>
          </a:p>
          <a:p>
            <a:pPr marL="0" indent="0" algn="just">
              <a:buNone/>
            </a:pPr>
            <a:endParaRPr lang="pl-PL" dirty="0" smtClean="0"/>
          </a:p>
          <a:p>
            <a:pPr algn="just">
              <a:buFont typeface="Wingdings" panose="05000000000000000000" pitchFamily="2" charset="2"/>
              <a:buChar char="q"/>
            </a:pPr>
            <a:r>
              <a:rPr lang="pl-PL" dirty="0" smtClean="0"/>
              <a:t>Uczestnicy </a:t>
            </a:r>
            <a:r>
              <a:rPr lang="pl-PL" dirty="0"/>
              <a:t>ustawieni w szeregu, a za każdym z nich znajdują się butelki w odpowiedniej ilości. </a:t>
            </a:r>
            <a:endParaRPr lang="pl-PL" dirty="0" smtClean="0"/>
          </a:p>
          <a:p>
            <a:pPr marL="0" indent="0" algn="just">
              <a:buNone/>
            </a:pPr>
            <a:endParaRPr lang="pl-PL" dirty="0" smtClean="0"/>
          </a:p>
          <a:p>
            <a:pPr algn="just">
              <a:buFont typeface="Wingdings" panose="05000000000000000000" pitchFamily="2" charset="2"/>
              <a:buChar char="q"/>
            </a:pPr>
            <a:r>
              <a:rPr lang="pl-PL" dirty="0" smtClean="0"/>
              <a:t>Na </a:t>
            </a:r>
            <a:r>
              <a:rPr lang="pl-PL" dirty="0"/>
              <a:t>sygnał prowadzącego zabierają po jednej butelce, biegną do pierwszej linii ustawiają ją i wracają</a:t>
            </a:r>
            <a:r>
              <a:rPr lang="pl-PL" dirty="0" smtClean="0"/>
              <a:t>.</a:t>
            </a:r>
          </a:p>
          <a:p>
            <a:pPr marL="0" indent="0" algn="just">
              <a:buNone/>
            </a:pPr>
            <a:endParaRPr lang="pl-PL" dirty="0" smtClean="0"/>
          </a:p>
          <a:p>
            <a:pPr algn="just">
              <a:buFont typeface="Wingdings" panose="05000000000000000000" pitchFamily="2" charset="2"/>
              <a:buChar char="q"/>
            </a:pPr>
            <a:r>
              <a:rPr lang="pl-PL" dirty="0" smtClean="0"/>
              <a:t>Następnie </a:t>
            </a:r>
            <a:r>
              <a:rPr lang="pl-PL" dirty="0"/>
              <a:t>zabierają drugą butelkę i biegną do drugiej linii, ustawiają, wracają i tak dalej aż rozstawią wszystkie. </a:t>
            </a:r>
            <a:endParaRPr lang="pl-PL" dirty="0" smtClean="0"/>
          </a:p>
          <a:p>
            <a:pPr algn="just">
              <a:buFont typeface="Wingdings" panose="05000000000000000000" pitchFamily="2" charset="2"/>
              <a:buChar char="q"/>
            </a:pPr>
            <a:endParaRPr lang="pl-PL" dirty="0" smtClean="0"/>
          </a:p>
          <a:p>
            <a:pPr algn="just">
              <a:buFont typeface="Wingdings" panose="05000000000000000000" pitchFamily="2" charset="2"/>
              <a:buChar char="q"/>
            </a:pPr>
            <a:r>
              <a:rPr lang="pl-PL" dirty="0" smtClean="0"/>
              <a:t>Zwycięża </a:t>
            </a:r>
            <a:r>
              <a:rPr lang="pl-PL" dirty="0"/>
              <a:t>ten zespół, który pierwszy wykona zadanie. </a:t>
            </a:r>
          </a:p>
        </p:txBody>
      </p:sp>
    </p:spTree>
    <p:extLst>
      <p:ext uri="{BB962C8B-B14F-4D97-AF65-F5344CB8AC3E}">
        <p14:creationId xmlns:p14="http://schemas.microsoft.com/office/powerpoint/2010/main" val="8232532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C1C93EF2-4785-427F-84A5-F1666490E9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42</TotalTime>
  <Words>264</Words>
  <Application>Microsoft Office PowerPoint</Application>
  <PresentationFormat>Panoramiczny</PresentationFormat>
  <Paragraphs>54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2" baseType="lpstr">
      <vt:lpstr>Tw Cen MT</vt:lpstr>
      <vt:lpstr>Tw Cen MT Condensed</vt:lpstr>
      <vt:lpstr>Wingdings</vt:lpstr>
      <vt:lpstr>Wingdings 3</vt:lpstr>
      <vt:lpstr>Integralny</vt:lpstr>
      <vt:lpstr>Ćwiczenia gimnastyczne doskonalące zwinność i zręczność</vt:lpstr>
      <vt:lpstr>Prezentacja programu PowerPoint</vt:lpstr>
      <vt:lpstr>Przewroty</vt:lpstr>
      <vt:lpstr>Prezentacja programu PowerPoint</vt:lpstr>
      <vt:lpstr>Biegi w parach</vt:lpstr>
      <vt:lpstr>Zabawa „Berek tornado”</vt:lpstr>
      <vt:lpstr>„Bieg wahadłowy”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Ćwiczenia gimnastyczne doskonalące zwinność i zręczność</dc:title>
  <dc:creator>admin</dc:creator>
  <cp:lastModifiedBy>admin</cp:lastModifiedBy>
  <cp:revision>6</cp:revision>
  <dcterms:created xsi:type="dcterms:W3CDTF">2020-05-23T11:45:07Z</dcterms:created>
  <dcterms:modified xsi:type="dcterms:W3CDTF">2020-05-23T20:17:58Z</dcterms:modified>
</cp:coreProperties>
</file>